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032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35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81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920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111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130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990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710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2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750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463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B46CD-A255-49D1-BB4D-A96FCC024C30}" type="datetimeFigureOut">
              <a:rPr lang="hu-HU" smtClean="0"/>
              <a:t>2012.11.25.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5B86B-DCF2-464A-AA40-697D7D01847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577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-dokumentum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-dokumentum2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Fájl:Maria Theresia1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916" y="9000"/>
            <a:ext cx="6084168" cy="68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633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94205"/>
              </p:ext>
            </p:extLst>
          </p:nvPr>
        </p:nvGraphicFramePr>
        <p:xfrm>
          <a:off x="473075" y="409575"/>
          <a:ext cx="8575675" cy="644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um" r:id="rId4" imgW="8119489" imgH="5566397" progId="Word.Document.12">
                  <p:embed/>
                </p:oleObj>
              </mc:Choice>
              <mc:Fallback>
                <p:oleObj name="Dokumentum" r:id="rId4" imgW="8119489" imgH="55663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3075" y="409575"/>
                        <a:ext cx="8575675" cy="644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691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319393"/>
              </p:ext>
            </p:extLst>
          </p:nvPr>
        </p:nvGraphicFramePr>
        <p:xfrm>
          <a:off x="252413" y="0"/>
          <a:ext cx="8718550" cy="802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um" r:id="rId4" imgW="6272635" imgH="5774507" progId="Word.Document.12">
                  <p:embed/>
                </p:oleObj>
              </mc:Choice>
              <mc:Fallback>
                <p:oleObj name="Dokumentum" r:id="rId4" imgW="6272635" imgH="57745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413" y="0"/>
                        <a:ext cx="8718550" cy="802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280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0"/>
            <a:ext cx="8758360" cy="691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1. A falusi bírák kötelesek megakadályozni, hogy a cigányok döghúst egyenek; aki ilyet tesz, azt meg kell büntetni, többek közt azzal is, hogy egy teljes hónapon keresztül kenyéren és vízen böjtöljön a magisztrátus börtönében.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2. A cigányok lovat nem tarthatnak, a náluk levőket el kell árverezni, s a lóért kapott összeg kétharmada illeti csak a tulajdonost, a többi a bejelentőé.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3. Mivel a cigányok muzsikálás és kovácsolás ürügyén szoktak kóborolni, ezért a jövendőben csak azok űzhetik e két mesterséget, akik rendelkeznek a hozzá való szerszámokkal, továbbá van a faluban házuk és családjuk tagjai sem henyélnek.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4. A gyerekeket el kell venni a szüleiktől és ki kell adni a parasztokhoz, akik a vármegyétől napi három krajcárt kapnak egy-egy gyerekért, amíg azok nem képesek dolgozni.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577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404664"/>
            <a:ext cx="8567936" cy="6315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5. A plébánosok kötelesek ingyen oktatni a cigányokat és gyerekeiket a vallásra, valamint a triviális iskolákban ugyancsak ingyen tanítani a gyerekeket, s a céhek is kötelesek felvenni őket.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6. „Ezen nép emlékezetének a kiirtása végett" ezentúl súlyos büntetés terhe alatt tilos a cigány nyelv használata: a cigányok beszéljék azt a nyelvet, amelyiket a környezetük beszéli.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7. A cigányokkal az urbáriumok szerint kell bánni (azaz jobbágyok, házas zsellérek vagy ház nélküli zsellérek lehetnek), s ennek megfelelően kötelesek adózni is a házipénztárba; az összeírásokban </a:t>
            </a:r>
            <a:r>
              <a:rPr lang="hu-HU" sz="2600" dirty="0" err="1" smtClean="0">
                <a:effectLst/>
                <a:latin typeface="Monotype Corsiva" pitchFamily="66" charset="0"/>
                <a:ea typeface="Times New Roman"/>
                <a:cs typeface="Times New Roman"/>
              </a:rPr>
              <a:t>neocolonus</a:t>
            </a:r>
            <a:r>
              <a:rPr lang="hu-HU" sz="2600" dirty="0" smtClean="0">
                <a:effectLst/>
                <a:latin typeface="Monotype Corsiva" pitchFamily="66" charset="0"/>
                <a:ea typeface="Times New Roman"/>
                <a:cs typeface="Times New Roman"/>
              </a:rPr>
              <a:t> néven kell jelölni őket. - A törvényhatóságok ne csak a büntetésre ügyeljenek, hanem arra is, hogy a házzal bíró és jobbágyi terheket viselő, valóban szabályozott cigányokat senki ne háborgassa, hanem inkább jutalmazzák őket.</a:t>
            </a:r>
            <a:endParaRPr lang="hu-HU" sz="2600" dirty="0"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9290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281</Words>
  <Application>Microsoft Office PowerPoint</Application>
  <PresentationFormat>Diavetítés a képernyőre (4:3 oldalarány)</PresentationFormat>
  <Paragraphs>7</Paragraphs>
  <Slides>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Office-téma</vt:lpstr>
      <vt:lpstr>Microsoft Word-dokumentum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Windows-felhasználó</dc:creator>
  <cp:lastModifiedBy>Windows-felhasználó</cp:lastModifiedBy>
  <cp:revision>6</cp:revision>
  <dcterms:created xsi:type="dcterms:W3CDTF">2012-11-25T12:05:11Z</dcterms:created>
  <dcterms:modified xsi:type="dcterms:W3CDTF">2012-11-25T13:06:07Z</dcterms:modified>
</cp:coreProperties>
</file>